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95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57" r:id="rId11"/>
    <p:sldId id="267" r:id="rId12"/>
    <p:sldId id="291" r:id="rId13"/>
    <p:sldId id="263" r:id="rId14"/>
    <p:sldId id="266" r:id="rId15"/>
    <p:sldId id="290" r:id="rId16"/>
    <p:sldId id="292" r:id="rId17"/>
    <p:sldId id="293" r:id="rId18"/>
    <p:sldId id="294" r:id="rId19"/>
    <p:sldId id="298" r:id="rId20"/>
    <p:sldId id="299" r:id="rId21"/>
    <p:sldId id="297" r:id="rId22"/>
    <p:sldId id="296" r:id="rId23"/>
  </p:sldIdLst>
  <p:sldSz cx="9144000" cy="6119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160F"/>
    <a:srgbClr val="322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1BB95-0C06-4FF3-BCE1-B641DD1AA6ED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1143000"/>
            <a:ext cx="4610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90A8-9F98-4FBA-9D41-C6574C91DCA3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7963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23950" y="1143000"/>
            <a:ext cx="46101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0690A8-9F98-4FBA-9D41-C6574C91DCA3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05317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01553"/>
            <a:ext cx="7772400" cy="2130602"/>
          </a:xfrm>
        </p:spPr>
        <p:txBody>
          <a:bodyPr anchor="b"/>
          <a:lstStyle>
            <a:lvl1pPr algn="ctr"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4319"/>
            <a:ext cx="6858000" cy="1477538"/>
          </a:xfrm>
        </p:spPr>
        <p:txBody>
          <a:bodyPr/>
          <a:lstStyle>
            <a:lvl1pPr marL="0" indent="0" algn="ctr">
              <a:buNone/>
              <a:defRPr sz="2142"/>
            </a:lvl1pPr>
            <a:lvl2pPr marL="408005" indent="0" algn="ctr">
              <a:buNone/>
              <a:defRPr sz="1785"/>
            </a:lvl2pPr>
            <a:lvl3pPr marL="816011" indent="0" algn="ctr">
              <a:buNone/>
              <a:defRPr sz="1606"/>
            </a:lvl3pPr>
            <a:lvl4pPr marL="1224016" indent="0" algn="ctr">
              <a:buNone/>
              <a:defRPr sz="1428"/>
            </a:lvl4pPr>
            <a:lvl5pPr marL="1632021" indent="0" algn="ctr">
              <a:buNone/>
              <a:defRPr sz="1428"/>
            </a:lvl5pPr>
            <a:lvl6pPr marL="2040026" indent="0" algn="ctr">
              <a:buNone/>
              <a:defRPr sz="1428"/>
            </a:lvl6pPr>
            <a:lvl7pPr marL="2448032" indent="0" algn="ctr">
              <a:buNone/>
              <a:defRPr sz="1428"/>
            </a:lvl7pPr>
            <a:lvl8pPr marL="2856037" indent="0" algn="ctr">
              <a:buNone/>
              <a:defRPr sz="1428"/>
            </a:lvl8pPr>
            <a:lvl9pPr marL="3264042" indent="0" algn="ctr">
              <a:buNone/>
              <a:defRPr sz="1428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18872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4106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25823"/>
            <a:ext cx="1971675" cy="518625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25823"/>
            <a:ext cx="5800725" cy="5186259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112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83996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25705"/>
            <a:ext cx="7886700" cy="2545672"/>
          </a:xfrm>
        </p:spPr>
        <p:txBody>
          <a:bodyPr anchor="b"/>
          <a:lstStyle>
            <a:lvl1pPr>
              <a:defRPr sz="5354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95460"/>
            <a:ext cx="7886700" cy="1338709"/>
          </a:xfrm>
        </p:spPr>
        <p:txBody>
          <a:bodyPr/>
          <a:lstStyle>
            <a:lvl1pPr marL="0" indent="0">
              <a:buNone/>
              <a:defRPr sz="2142">
                <a:solidFill>
                  <a:schemeClr val="tx1"/>
                </a:solidFill>
              </a:defRPr>
            </a:lvl1pPr>
            <a:lvl2pPr marL="408005" indent="0">
              <a:buNone/>
              <a:defRPr sz="1785">
                <a:solidFill>
                  <a:schemeClr val="tx1">
                    <a:tint val="75000"/>
                  </a:schemeClr>
                </a:solidFill>
              </a:defRPr>
            </a:lvl2pPr>
            <a:lvl3pPr marL="816011" indent="0">
              <a:buNone/>
              <a:defRPr sz="1606">
                <a:solidFill>
                  <a:schemeClr val="tx1">
                    <a:tint val="75000"/>
                  </a:schemeClr>
                </a:solidFill>
              </a:defRPr>
            </a:lvl3pPr>
            <a:lvl4pPr marL="122401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63202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04002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44803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2856037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264042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67473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9117"/>
            <a:ext cx="3886200" cy="388296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2964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5825"/>
            <a:ext cx="7886700" cy="118288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00205"/>
            <a:ext cx="3868340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35432"/>
            <a:ext cx="3868340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00205"/>
            <a:ext cx="3887391" cy="735227"/>
          </a:xfrm>
        </p:spPr>
        <p:txBody>
          <a:bodyPr anchor="b"/>
          <a:lstStyle>
            <a:lvl1pPr marL="0" indent="0">
              <a:buNone/>
              <a:defRPr sz="2142" b="1"/>
            </a:lvl1pPr>
            <a:lvl2pPr marL="408005" indent="0">
              <a:buNone/>
              <a:defRPr sz="1785" b="1"/>
            </a:lvl2pPr>
            <a:lvl3pPr marL="816011" indent="0">
              <a:buNone/>
              <a:defRPr sz="1606" b="1"/>
            </a:lvl3pPr>
            <a:lvl4pPr marL="1224016" indent="0">
              <a:buNone/>
              <a:defRPr sz="1428" b="1"/>
            </a:lvl4pPr>
            <a:lvl5pPr marL="1632021" indent="0">
              <a:buNone/>
              <a:defRPr sz="1428" b="1"/>
            </a:lvl5pPr>
            <a:lvl6pPr marL="2040026" indent="0">
              <a:buNone/>
              <a:defRPr sz="1428" b="1"/>
            </a:lvl6pPr>
            <a:lvl7pPr marL="2448032" indent="0">
              <a:buNone/>
              <a:defRPr sz="1428" b="1"/>
            </a:lvl7pPr>
            <a:lvl8pPr marL="2856037" indent="0">
              <a:buNone/>
              <a:defRPr sz="1428" b="1"/>
            </a:lvl8pPr>
            <a:lvl9pPr marL="3264042" indent="0">
              <a:buNone/>
              <a:defRPr sz="1428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235432"/>
            <a:ext cx="3887391" cy="328798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7348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7840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6196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81141"/>
            <a:ext cx="4629150" cy="4349034"/>
          </a:xfrm>
        </p:spPr>
        <p:txBody>
          <a:bodyPr/>
          <a:lstStyle>
            <a:lvl1pPr>
              <a:defRPr sz="2856"/>
            </a:lvl1pPr>
            <a:lvl2pPr>
              <a:defRPr sz="2499"/>
            </a:lvl2pPr>
            <a:lvl3pPr>
              <a:defRPr sz="2142"/>
            </a:lvl3pPr>
            <a:lvl4pPr>
              <a:defRPr sz="1785"/>
            </a:lvl4pPr>
            <a:lvl5pPr>
              <a:defRPr sz="1785"/>
            </a:lvl5pPr>
            <a:lvl6pPr>
              <a:defRPr sz="1785"/>
            </a:lvl6pPr>
            <a:lvl7pPr>
              <a:defRPr sz="1785"/>
            </a:lvl7pPr>
            <a:lvl8pPr>
              <a:defRPr sz="1785"/>
            </a:lvl8pPr>
            <a:lvl9pPr>
              <a:defRPr sz="1785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5297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07988"/>
            <a:ext cx="2949178" cy="1427956"/>
          </a:xfrm>
        </p:spPr>
        <p:txBody>
          <a:bodyPr anchor="b"/>
          <a:lstStyle>
            <a:lvl1pPr>
              <a:defRPr sz="2856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81141"/>
            <a:ext cx="4629150" cy="4349034"/>
          </a:xfrm>
        </p:spPr>
        <p:txBody>
          <a:bodyPr anchor="t"/>
          <a:lstStyle>
            <a:lvl1pPr marL="0" indent="0">
              <a:buNone/>
              <a:defRPr sz="2856"/>
            </a:lvl1pPr>
            <a:lvl2pPr marL="408005" indent="0">
              <a:buNone/>
              <a:defRPr sz="2499"/>
            </a:lvl2pPr>
            <a:lvl3pPr marL="816011" indent="0">
              <a:buNone/>
              <a:defRPr sz="2142"/>
            </a:lvl3pPr>
            <a:lvl4pPr marL="1224016" indent="0">
              <a:buNone/>
              <a:defRPr sz="1785"/>
            </a:lvl4pPr>
            <a:lvl5pPr marL="1632021" indent="0">
              <a:buNone/>
              <a:defRPr sz="1785"/>
            </a:lvl5pPr>
            <a:lvl6pPr marL="2040026" indent="0">
              <a:buNone/>
              <a:defRPr sz="1785"/>
            </a:lvl6pPr>
            <a:lvl7pPr marL="2448032" indent="0">
              <a:buNone/>
              <a:defRPr sz="1785"/>
            </a:lvl7pPr>
            <a:lvl8pPr marL="2856037" indent="0">
              <a:buNone/>
              <a:defRPr sz="1785"/>
            </a:lvl8pPr>
            <a:lvl9pPr marL="3264042" indent="0">
              <a:buNone/>
              <a:defRPr sz="1785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835944"/>
            <a:ext cx="2949178" cy="3401313"/>
          </a:xfrm>
        </p:spPr>
        <p:txBody>
          <a:bodyPr/>
          <a:lstStyle>
            <a:lvl1pPr marL="0" indent="0">
              <a:buNone/>
              <a:defRPr sz="1428"/>
            </a:lvl1pPr>
            <a:lvl2pPr marL="408005" indent="0">
              <a:buNone/>
              <a:defRPr sz="1249"/>
            </a:lvl2pPr>
            <a:lvl3pPr marL="816011" indent="0">
              <a:buNone/>
              <a:defRPr sz="1071"/>
            </a:lvl3pPr>
            <a:lvl4pPr marL="1224016" indent="0">
              <a:buNone/>
              <a:defRPr sz="892"/>
            </a:lvl4pPr>
            <a:lvl5pPr marL="1632021" indent="0">
              <a:buNone/>
              <a:defRPr sz="892"/>
            </a:lvl5pPr>
            <a:lvl6pPr marL="2040026" indent="0">
              <a:buNone/>
              <a:defRPr sz="892"/>
            </a:lvl6pPr>
            <a:lvl7pPr marL="2448032" indent="0">
              <a:buNone/>
              <a:defRPr sz="892"/>
            </a:lvl7pPr>
            <a:lvl8pPr marL="2856037" indent="0">
              <a:buNone/>
              <a:defRPr sz="892"/>
            </a:lvl8pPr>
            <a:lvl9pPr marL="3264042" indent="0">
              <a:buNone/>
              <a:defRPr sz="892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5295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25825"/>
            <a:ext cx="7886700" cy="1182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29117"/>
            <a:ext cx="7886700" cy="3882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F56F14-47B1-475C-948C-6CD849DAB905}" type="datetimeFigureOut">
              <a:rPr lang="es-VE" smtClean="0"/>
              <a:t>5/2/2022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672162"/>
            <a:ext cx="30861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672162"/>
            <a:ext cx="2057400" cy="3258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50B47-CE9C-4207-8B4B-AD316F6632D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36367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16011" rtl="0" eaLnBrk="1" latinLnBrk="0" hangingPunct="1">
        <a:lnSpc>
          <a:spcPct val="90000"/>
        </a:lnSpc>
        <a:spcBef>
          <a:spcPct val="0"/>
        </a:spcBef>
        <a:buNone/>
        <a:defRPr sz="39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4003" indent="-204003" algn="l" defTabSz="816011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1pPr>
      <a:lvl2pPr marL="61200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2pPr>
      <a:lvl3pPr marL="1020013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428018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83602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244029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652034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3060040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468045" indent="-204003" algn="l" defTabSz="816011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1pPr>
      <a:lvl2pPr marL="408005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81601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3pPr>
      <a:lvl4pPr marL="122401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4pPr>
      <a:lvl5pPr marL="1632021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5pPr>
      <a:lvl6pPr marL="2040026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6pPr>
      <a:lvl7pPr marL="244803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7pPr>
      <a:lvl8pPr marL="2856037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8pPr>
      <a:lvl9pPr marL="3264042" algn="l" defTabSz="816011" rtl="0" eaLnBrk="1" latinLnBrk="0" hangingPunct="1">
        <a:defRPr sz="16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gif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55.png"/><Relationship Id="rId10" Type="http://schemas.openxmlformats.org/officeDocument/2006/relationships/image" Target="../media/image67.png"/><Relationship Id="rId4" Type="http://schemas.openxmlformats.org/officeDocument/2006/relationships/image" Target="../media/image54.gif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microsoft.com/office/2007/relationships/hdphoto" Target="../media/hdphoto2.wdp"/><Relationship Id="rId7" Type="http://schemas.openxmlformats.org/officeDocument/2006/relationships/image" Target="../media/image5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7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55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67.png"/><Relationship Id="rId5" Type="http://schemas.openxmlformats.org/officeDocument/2006/relationships/image" Target="../media/image65.png"/><Relationship Id="rId10" Type="http://schemas.openxmlformats.org/officeDocument/2006/relationships/image" Target="../media/image57.png"/><Relationship Id="rId4" Type="http://schemas.openxmlformats.org/officeDocument/2006/relationships/image" Target="../media/image75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74.png"/><Relationship Id="rId12" Type="http://schemas.openxmlformats.org/officeDocument/2006/relationships/image" Target="../media/image96.png"/><Relationship Id="rId2" Type="http://schemas.openxmlformats.org/officeDocument/2006/relationships/image" Target="../media/image88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95.png"/><Relationship Id="rId5" Type="http://schemas.openxmlformats.org/officeDocument/2006/relationships/image" Target="../media/image91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jpeg"/><Relationship Id="rId5" Type="http://schemas.openxmlformats.org/officeDocument/2006/relationships/image" Target="../media/image132.png"/><Relationship Id="rId10" Type="http://schemas.openxmlformats.org/officeDocument/2006/relationships/image" Target="../media/image137.jpeg"/><Relationship Id="rId4" Type="http://schemas.openxmlformats.org/officeDocument/2006/relationships/image" Target="../media/image131.png"/><Relationship Id="rId9" Type="http://schemas.openxmlformats.org/officeDocument/2006/relationships/image" Target="../media/image1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7712549-FD7D-4AC1-B650-E8209DE3E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1"/>
            <a:ext cx="9144000" cy="5276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02F449E-1D2E-42AD-9057-7DD60E296A6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1984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14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B2C6B3-8579-46DD-8528-C004123D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653"/>
            <a:ext cx="9152072" cy="6137465"/>
          </a:xfrm>
          <a:prstGeom prst="rect">
            <a:avLst/>
          </a:prstGeom>
        </p:spPr>
      </p:pic>
      <p:pic>
        <p:nvPicPr>
          <p:cNvPr id="21" name="Imagen 2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669" y="908896"/>
            <a:ext cx="1597264" cy="1626316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" y="3261974"/>
            <a:ext cx="2647078" cy="2032906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71" y="4683369"/>
            <a:ext cx="1735002" cy="13370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E854525-8D54-4639-B573-EF532B63B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37" y="663754"/>
            <a:ext cx="2962688" cy="241016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2EAA5D9-C0E3-4987-9793-AE521916B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988" y="1281427"/>
            <a:ext cx="3533020" cy="264677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71" y="2903563"/>
            <a:ext cx="1375757" cy="137575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E1499D-4717-4C68-863A-D33E04AAFC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908" y="3473042"/>
            <a:ext cx="4125750" cy="174829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5223614-3FEE-481E-961B-CC74AB068C34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rgbClr val="002060"/>
                </a:solidFill>
                <a:latin typeface="Arial Black" panose="020B0A04020102020204" pitchFamily="34" charset="0"/>
              </a:rPr>
              <a:t>2000</a:t>
            </a:r>
            <a:endParaRPr lang="es-VE" sz="4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48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3801291"/>
            <a:ext cx="9144000" cy="231852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648" cy="478100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226" y="0"/>
            <a:ext cx="3225774" cy="319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909BD1E-78D2-43F3-8D16-390F90BBF016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2006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C2271E0-4537-4300-BB7A-9FD08EFDDA9F}"/>
              </a:ext>
            </a:extLst>
          </p:cNvPr>
          <p:cNvSpPr txBox="1"/>
          <p:nvPr/>
        </p:nvSpPr>
        <p:spPr>
          <a:xfrm>
            <a:off x="130849" y="4927116"/>
            <a:ext cx="567433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Automatización de documentos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2" name="Imagen 11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668C10F-89EC-4BD1-B7E9-F64514B056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26" y="2873718"/>
            <a:ext cx="1879134" cy="1855145"/>
          </a:xfrm>
          <a:prstGeom prst="rect">
            <a:avLst/>
          </a:prstGeom>
        </p:spPr>
      </p:pic>
      <p:pic>
        <p:nvPicPr>
          <p:cNvPr id="16" name="Imagen 15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19D48520-9F34-4482-9D03-F520A123B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21" y="3580014"/>
            <a:ext cx="2356625" cy="229769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9B0A6EF-535C-4692-9292-FC441EF61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49" y="612835"/>
            <a:ext cx="1255308" cy="125530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076101C-9407-4623-8359-70CFD88C545A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2010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F8DC11D-BF4F-4F81-9480-7BBB4F57A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6457" y="812513"/>
            <a:ext cx="1459318" cy="8722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95541ED-7DD6-42BE-AF2B-61391CF3F2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6075" y="624902"/>
            <a:ext cx="1205218" cy="12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60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119812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30F93FA-CEA1-4E1D-B4F6-7298E4BC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98"/>
          <a:stretch/>
        </p:blipFill>
        <p:spPr>
          <a:xfrm>
            <a:off x="835819" y="10"/>
            <a:ext cx="7472362" cy="6119802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4D28301-71D8-4265-A8B5-C96E414953E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2008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72AE31-0B06-4984-8E31-EE0FA239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" y="1602251"/>
            <a:ext cx="3087428" cy="2480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3D6BEE5-C8BF-45A7-B53C-C13B1F578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055" y="201586"/>
            <a:ext cx="2276970" cy="86381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817447-1118-461C-BC9D-E2AA799162E2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accent4"/>
                </a:solidFill>
                <a:latin typeface="Arial Black" panose="020B0A04020102020204" pitchFamily="34" charset="0"/>
              </a:rPr>
              <a:t>2015</a:t>
            </a:r>
            <a:endParaRPr lang="es-VE" sz="2000" b="1" dirty="0">
              <a:solidFill>
                <a:schemeClr val="accent4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7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  <a:effectLst/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9134475" cy="466725"/>
          </a:xfrm>
          <a:prstGeom prst="rect">
            <a:avLst/>
          </a:prstGeom>
        </p:spPr>
      </p:pic>
      <p:pic>
        <p:nvPicPr>
          <p:cNvPr id="5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822" y="233362"/>
            <a:ext cx="2368356" cy="23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DD1B329-CA81-4CB0-8D55-972DA7078676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2014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10" name="Imagen 9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8606259A-3F82-4AF3-8A49-6F0FDA231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16" y="2515049"/>
            <a:ext cx="1871083" cy="1836000"/>
          </a:xfrm>
          <a:prstGeom prst="rect">
            <a:avLst/>
          </a:prstGeom>
        </p:spPr>
      </p:pic>
      <p:pic>
        <p:nvPicPr>
          <p:cNvPr id="12" name="Imagen 11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9DF8D17-C1D2-445E-A863-841EE37A0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0" y="2515049"/>
            <a:ext cx="1859743" cy="1836000"/>
          </a:xfrm>
          <a:prstGeom prst="rect">
            <a:avLst/>
          </a:prstGeom>
        </p:spPr>
      </p:pic>
      <p:pic>
        <p:nvPicPr>
          <p:cNvPr id="13" name="Imagen 12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C2C4A9ED-0CF5-4728-8986-58F53E566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24" y="2515049"/>
            <a:ext cx="1883086" cy="18360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10B34F3-F6C1-4B44-9AE9-26CE1B596C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6738" y="4916632"/>
            <a:ext cx="860708" cy="9946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C166BC4-473F-4C44-A1CA-867AB8BA6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9192" y="4916632"/>
            <a:ext cx="860708" cy="9946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8605173-8FDA-497C-B5EA-800835E979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1646" y="4916632"/>
            <a:ext cx="860708" cy="99465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6FE3AE5-7429-4425-BDD5-875D9530A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100" y="4916632"/>
            <a:ext cx="860708" cy="99465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F5CAA1C-B148-4F46-89F8-ABC5DEC51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9008" y="4916632"/>
            <a:ext cx="860708" cy="99465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9C39E83-A3F1-4C79-91C0-915200165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84" y="4916632"/>
            <a:ext cx="860708" cy="994651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39D53CC-8E38-4D87-9922-B651BDB775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6554" y="4916632"/>
            <a:ext cx="860708" cy="994651"/>
          </a:xfrm>
          <a:prstGeom prst="rect">
            <a:avLst/>
          </a:prstGeom>
        </p:spPr>
      </p:pic>
      <p:pic>
        <p:nvPicPr>
          <p:cNvPr id="23" name="Imagen 22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4A1812F3-6D06-4595-8352-AEA5410F95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38" y="2515049"/>
            <a:ext cx="1867253" cy="18360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E626311-A2F6-463E-9DFA-3A2E3A0E820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2016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BEEF6AB-AEBA-435E-B4F5-C6D1DD4F43A3}"/>
              </a:ext>
            </a:extLst>
          </p:cNvPr>
          <p:cNvSpPr txBox="1"/>
          <p:nvPr/>
        </p:nvSpPr>
        <p:spPr>
          <a:xfrm>
            <a:off x="210121" y="698237"/>
            <a:ext cx="281830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Automatización de reportes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55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6000"/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pic>
        <p:nvPicPr>
          <p:cNvPr id="8" name="Picture 4" descr="https://4.bp.blogspot.com/-5N1RE4dme8A/XBO8DYV2qTI/AAAAAAAAAGg/k-S5-8UbeF8b4s6u4bnptB3Hl4ZMNbSoQCLcBGAs/s1600/vb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"/>
          <a:stretch/>
        </p:blipFill>
        <p:spPr bwMode="auto">
          <a:xfrm>
            <a:off x="2059974" y="110357"/>
            <a:ext cx="2126132" cy="2189402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8C0F1BBE-EF91-45C6-9002-71C10846C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96" y="224972"/>
            <a:ext cx="1906975" cy="19069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90A5C59-F5DB-4B44-9105-4B5FB4765E47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2016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14" name="Imagen 13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9AE87EC-6AED-4F28-9C1F-D68CC855F4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3" y="2576947"/>
            <a:ext cx="1089336" cy="1075429"/>
          </a:xfrm>
          <a:prstGeom prst="rect">
            <a:avLst/>
          </a:prstGeom>
        </p:spPr>
      </p:pic>
      <p:pic>
        <p:nvPicPr>
          <p:cNvPr id="15" name="Imagen 14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A90E301A-19C4-4F1F-B53E-BB47AF27E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96" y="2576947"/>
            <a:ext cx="1103009" cy="107542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E64AE83-189B-446F-B3AE-095096EEC2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8849" y="889322"/>
            <a:ext cx="769441" cy="7694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763C4B7-0013-4DA5-BF2C-134D49070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2268" y="1022983"/>
            <a:ext cx="790719" cy="50211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07110D2-FE82-41B4-8FE1-6EE25A39C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2470" y="3995955"/>
            <a:ext cx="1820379" cy="1820379"/>
          </a:xfrm>
          <a:prstGeom prst="rect">
            <a:avLst/>
          </a:prstGeom>
        </p:spPr>
      </p:pic>
      <p:pic>
        <p:nvPicPr>
          <p:cNvPr id="20" name="Imagen 19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A388A1F4-2D65-442C-BCBC-B6CB9EECB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42" y="2458185"/>
            <a:ext cx="1223927" cy="12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1DC7756-012D-4912-B847-20F385C7F2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  <a:effectLst/>
        </p:spPr>
      </p:pic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206C0E68-6CC7-4087-ABA9-088F75007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6" y="282383"/>
            <a:ext cx="1348027" cy="13480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6C5C90-3A32-44DC-84EC-0C74F3FED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135" y="282382"/>
            <a:ext cx="1409351" cy="13741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E7F726-D16E-40F0-8C92-2316ECD0854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2017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 descr="Imagen que contiene dibujo, firmar, señal&#10;&#10;Descripción generada automáticamente">
            <a:extLst>
              <a:ext uri="{FF2B5EF4-FFF2-40B4-BE49-F238E27FC236}">
                <a16:creationId xmlns:a16="http://schemas.microsoft.com/office/drawing/2014/main" id="{5C67B30A-0105-4E5E-BD9D-A3D136681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69" y="274798"/>
            <a:ext cx="1409351" cy="1382925"/>
          </a:xfrm>
          <a:prstGeom prst="rect">
            <a:avLst/>
          </a:prstGeom>
        </p:spPr>
      </p:pic>
      <p:pic>
        <p:nvPicPr>
          <p:cNvPr id="7" name="Imagen 6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444D53AB-C9CF-4FA6-A52F-5DFC371579A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406" y="1897389"/>
            <a:ext cx="779391" cy="7694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C3E6BA-2E54-449F-BD26-9F99508C5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605" y="1938881"/>
            <a:ext cx="1703978" cy="444299"/>
          </a:xfrm>
          <a:prstGeom prst="rect">
            <a:avLst/>
          </a:prstGeom>
        </p:spPr>
      </p:pic>
      <p:pic>
        <p:nvPicPr>
          <p:cNvPr id="10" name="Imagen 9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E7D22032-9080-49CB-9C8E-C90E1AE934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33" y="1897389"/>
            <a:ext cx="779391" cy="769441"/>
          </a:xfrm>
          <a:prstGeom prst="rect">
            <a:avLst/>
          </a:prstGeom>
        </p:spPr>
      </p:pic>
      <p:pic>
        <p:nvPicPr>
          <p:cNvPr id="11" name="Imagen 10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741F6278-2F56-4A3E-8D86-F4886F0691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661" y="1897389"/>
            <a:ext cx="779391" cy="7694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8760B51-3FD9-4CCC-8B52-6E207CD70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101" y="2900434"/>
            <a:ext cx="2623445" cy="995258"/>
          </a:xfrm>
          <a:prstGeom prst="rect">
            <a:avLst/>
          </a:prstGeom>
        </p:spPr>
      </p:pic>
      <p:pic>
        <p:nvPicPr>
          <p:cNvPr id="13" name="Imagen 12" descr="Imagen que contiene firmar, dibujo, verde, señal&#10;&#10;Descripción generada automáticamente">
            <a:extLst>
              <a:ext uri="{FF2B5EF4-FFF2-40B4-BE49-F238E27FC236}">
                <a16:creationId xmlns:a16="http://schemas.microsoft.com/office/drawing/2014/main" id="{3CDE04B3-50FD-4D9F-B26C-215C51D109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77" y="4158950"/>
            <a:ext cx="1135788" cy="1121288"/>
          </a:xfrm>
          <a:prstGeom prst="rect">
            <a:avLst/>
          </a:prstGeom>
        </p:spPr>
      </p:pic>
      <p:pic>
        <p:nvPicPr>
          <p:cNvPr id="14" name="Imagen 13" descr="Imagen que contiene dibujo, monitor, firmar, palo&#10;&#10;Descripción generada automáticamente">
            <a:extLst>
              <a:ext uri="{FF2B5EF4-FFF2-40B4-BE49-F238E27FC236}">
                <a16:creationId xmlns:a16="http://schemas.microsoft.com/office/drawing/2014/main" id="{3A80DA5E-9E66-4D6F-9B2F-A90E6E8E9F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23" y="4158950"/>
            <a:ext cx="1150045" cy="1121288"/>
          </a:xfrm>
          <a:prstGeom prst="rect">
            <a:avLst/>
          </a:prstGeom>
        </p:spPr>
      </p:pic>
      <p:pic>
        <p:nvPicPr>
          <p:cNvPr id="15" name="Imagen 14" descr="Un dibujo de una señal de alto&#10;&#10;Descripción generada automáticamente con confianza baja">
            <a:extLst>
              <a:ext uri="{FF2B5EF4-FFF2-40B4-BE49-F238E27FC236}">
                <a16:creationId xmlns:a16="http://schemas.microsoft.com/office/drawing/2014/main" id="{5407DAB1-79B8-4316-80FB-E3AD392ED3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07" y="4158950"/>
            <a:ext cx="1140375" cy="1121288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7D173FFC-0301-4B98-AB62-19A6E43136AC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2018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EB3414-E871-406C-925E-233C44A26B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17" y="2691650"/>
            <a:ext cx="3330105" cy="33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A7C75D-8CB3-472D-AC3F-984E9847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83FD190-1A8A-4D52-82E5-0300F6EBABD5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2019</a:t>
            </a:r>
            <a:endParaRPr lang="es-VE" sz="4400" b="1" dirty="0">
              <a:solidFill>
                <a:schemeClr val="bg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FEF967D-B85F-4D29-B5BA-152B5CDB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9" y="277697"/>
            <a:ext cx="2906497" cy="83804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BE043D-DEFE-4135-9863-6E7998280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07" y="5277699"/>
            <a:ext cx="1703978" cy="4442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7968F1E-8FF6-4DEF-90CB-7BA68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934" y="4306051"/>
            <a:ext cx="848924" cy="8458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3457BD2-B859-4903-917D-0FA650373B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6000"/>
          </a:blip>
          <a:stretch>
            <a:fillRect/>
          </a:stretch>
        </p:blipFill>
        <p:spPr>
          <a:xfrm>
            <a:off x="1813749" y="3565321"/>
            <a:ext cx="2411877" cy="2411877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868E24-A36B-4DF6-AE1F-CFC4697DE6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92" y="4999839"/>
            <a:ext cx="869424" cy="86400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588CB758-818B-4C3B-B597-CDAA8764F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1" y="5020543"/>
            <a:ext cx="864000" cy="864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8924B8-07C7-49CE-9D33-F749D8CFBB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6094" y="3681954"/>
            <a:ext cx="1997110" cy="124819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9858E6B-9EA4-4EE9-8D05-BA02FECC70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322638"/>
            <a:ext cx="2381250" cy="13335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8FD6D29-EAC9-4F5B-83A1-85E4F4708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1250" y="1392884"/>
            <a:ext cx="1128669" cy="112866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EC3C915-407A-4C95-A738-2FC7EB3F6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7443" y="3202119"/>
            <a:ext cx="80441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7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26365"/>
            <a:ext cx="1370728" cy="122877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76706"/>
            <a:ext cx="484026" cy="57590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584621"/>
            <a:ext cx="515604" cy="613473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321441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5457235"/>
            <a:ext cx="1120884" cy="66257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EDF3F57-B88B-4AA7-BA99-AFA130B4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1464873" y="574204"/>
            <a:ext cx="6214253" cy="497140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5758533"/>
            <a:ext cx="611177" cy="36127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1BE2A3-228D-44F6-AFD7-005AA54D323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2020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A6ECE7E4-E99B-49CF-80F2-B913011E1FF2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62" y="154208"/>
            <a:ext cx="1080000" cy="1080000"/>
          </a:xfrm>
          <a:prstGeom prst="rect">
            <a:avLst/>
          </a:prstGeom>
        </p:spPr>
      </p:pic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242F28AF-62D9-4009-BCE3-F6D50385732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899" y="154208"/>
            <a:ext cx="1080000" cy="108000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D9229100-05F3-49D5-B667-291CC840E64F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235" y="154208"/>
            <a:ext cx="1080000" cy="1080000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744E5D31-0C8D-42A1-8D31-7253B514D4A9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636" y="4917235"/>
            <a:ext cx="1080000" cy="1080000"/>
          </a:xfrm>
          <a:prstGeom prst="rect">
            <a:avLst/>
          </a:prstGeom>
        </p:spPr>
      </p:pic>
      <p:pic>
        <p:nvPicPr>
          <p:cNvPr id="18" name="Imagen 17" descr="Icono&#10;&#10;Descripción generada automáticamente">
            <a:extLst>
              <a:ext uri="{FF2B5EF4-FFF2-40B4-BE49-F238E27FC236}">
                <a16:creationId xmlns:a16="http://schemas.microsoft.com/office/drawing/2014/main" id="{2989BE3C-8383-4E6B-9BBA-D8B58269A7BF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77" y="4277642"/>
            <a:ext cx="1080000" cy="1080000"/>
          </a:xfrm>
          <a:prstGeom prst="rect">
            <a:avLst/>
          </a:prstGeom>
        </p:spPr>
      </p:pic>
      <p:pic>
        <p:nvPicPr>
          <p:cNvPr id="22" name="Imagen 21" descr="Forma, Icono&#10;&#10;Descripción generada automáticamente con confianza media">
            <a:extLst>
              <a:ext uri="{FF2B5EF4-FFF2-40B4-BE49-F238E27FC236}">
                <a16:creationId xmlns:a16="http://schemas.microsoft.com/office/drawing/2014/main" id="{270DF284-EF45-43B5-BCEA-3E1CDEA10DDB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24" y="4390445"/>
            <a:ext cx="1440000" cy="144000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A702A964-8A85-406C-A1A0-CE9E1E950403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8" y="1838124"/>
            <a:ext cx="1080000" cy="1080000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F61C5A6A-4D1A-419E-B050-2D0E7DF77079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614" y="819063"/>
            <a:ext cx="720000" cy="720000"/>
          </a:xfrm>
          <a:prstGeom prst="rect">
            <a:avLst/>
          </a:prstGeom>
        </p:spPr>
      </p:pic>
      <p:pic>
        <p:nvPicPr>
          <p:cNvPr id="30" name="Imagen 29" descr="Forma&#10;&#10;Descripción generada automáticamente con confianza baja">
            <a:extLst>
              <a:ext uri="{FF2B5EF4-FFF2-40B4-BE49-F238E27FC236}">
                <a16:creationId xmlns:a16="http://schemas.microsoft.com/office/drawing/2014/main" id="{56E2D639-5038-49E2-95A9-DF58DF90AF97}"/>
              </a:ext>
            </a:extLst>
          </p:cNvPr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68" y="891357"/>
            <a:ext cx="720000" cy="720000"/>
          </a:xfrm>
          <a:prstGeom prst="rect">
            <a:avLst/>
          </a:prstGeom>
        </p:spPr>
      </p:pic>
      <p:pic>
        <p:nvPicPr>
          <p:cNvPr id="32" name="Imagen 3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8C2157E-3E6C-4D98-9888-3BA5E2A4A2D5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1" y="5363524"/>
            <a:ext cx="540000" cy="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4" name="Imagen 33" descr="Icono&#10;&#10;Descripción generada automáticamente">
            <a:extLst>
              <a:ext uri="{FF2B5EF4-FFF2-40B4-BE49-F238E27FC236}">
                <a16:creationId xmlns:a16="http://schemas.microsoft.com/office/drawing/2014/main" id="{2165685C-B552-4031-A6C1-24D30A51DC7C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548" y="5347882"/>
            <a:ext cx="540000" cy="540000"/>
          </a:xfrm>
          <a:prstGeom prst="rect">
            <a:avLst/>
          </a:prstGeom>
        </p:spPr>
      </p:pic>
      <p:pic>
        <p:nvPicPr>
          <p:cNvPr id="38" name="Imagen 37" descr="Icono&#10;&#10;Descripción generada automáticamente">
            <a:extLst>
              <a:ext uri="{FF2B5EF4-FFF2-40B4-BE49-F238E27FC236}">
                <a16:creationId xmlns:a16="http://schemas.microsoft.com/office/drawing/2014/main" id="{1E6ED665-1C07-4CE2-9F10-E26AC460B729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5" y="3385606"/>
            <a:ext cx="1080000" cy="1080000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0072605-BA1A-4F1F-A57A-7523DD999C1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5"/>
          <a:srcRect l="17271" t="-8080" r="18386"/>
          <a:stretch/>
        </p:blipFill>
        <p:spPr>
          <a:xfrm>
            <a:off x="930883" y="5357642"/>
            <a:ext cx="540000" cy="54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5FBE93FE-EA20-4BA8-A5DE-6AF9192515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59171" y="2118114"/>
            <a:ext cx="1058823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7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D4D66B-67AF-467F-AB6D-F0E7640482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1464872" y="574204"/>
            <a:ext cx="6214254" cy="497140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46376FD-2E38-4A20-97FB-7DA6BDD0400F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2021</a:t>
            </a:r>
            <a:endParaRPr lang="es-VE" sz="4400" b="1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E5A02A6-3260-4E36-BD45-A3C1ED10240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763" y="272407"/>
            <a:ext cx="1800000" cy="1800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8CC74-8EAE-414A-92C4-2620FD6CD2AD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9" y="239877"/>
            <a:ext cx="1800000" cy="1800000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6F0BEB1-AB82-428E-96B4-B2902EE3697E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08" y="2039877"/>
            <a:ext cx="1800000" cy="1800000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F268BCC8-F880-4336-BE28-AD32CD47E15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98" y="4196021"/>
            <a:ext cx="1800000" cy="180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0B0C5A-BD6A-47E1-A314-647E52610DC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/>
          <a:srcRect t="9102" b="9922"/>
          <a:stretch/>
        </p:blipFill>
        <p:spPr>
          <a:xfrm>
            <a:off x="6955517" y="4167241"/>
            <a:ext cx="1800000" cy="180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FDDA341-953A-40C4-B748-CDCF269E81AB}"/>
              </a:ext>
            </a:extLst>
          </p:cNvPr>
          <p:cNvSpPr txBox="1"/>
          <p:nvPr/>
        </p:nvSpPr>
        <p:spPr>
          <a:xfrm>
            <a:off x="113506" y="3041052"/>
            <a:ext cx="345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>
                <a:latin typeface="Arial Black" panose="020B0A04020102020204" pitchFamily="34" charset="0"/>
              </a:rPr>
              <a:t>Laravel </a:t>
            </a:r>
            <a:r>
              <a:rPr lang="es-VE" b="1" dirty="0" err="1">
                <a:latin typeface="Arial Black" panose="020B0A04020102020204" pitchFamily="34" charset="0"/>
              </a:rPr>
              <a:t>Permission</a:t>
            </a:r>
            <a:endParaRPr lang="es-VE" b="1" dirty="0"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VE" b="1" dirty="0">
                <a:latin typeface="Arial Black" panose="020B0A04020102020204" pitchFamily="34" charset="0"/>
              </a:rPr>
              <a:t>Laravel Passport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B81F514-6F87-4BA8-996F-D7AFC7895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5" y="5158194"/>
            <a:ext cx="1859512" cy="9297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094AC08-926F-4AB6-8B57-3BBC342B3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06" y="3925413"/>
            <a:ext cx="1158315" cy="115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7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6E7E29-1247-4857-A337-124D4651C97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79CE33-8BAA-444B-8D4A-E3DF24241AF5}"/>
              </a:ext>
            </a:extLst>
          </p:cNvPr>
          <p:cNvSpPr txBox="1"/>
          <p:nvPr/>
        </p:nvSpPr>
        <p:spPr>
          <a:xfrm>
            <a:off x="0" y="43072"/>
            <a:ext cx="911936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tx2">
                    <a:lumMod val="75000"/>
                  </a:schemeClr>
                </a:solidFill>
                <a:latin typeface="Arial Black" panose="020B0A04020102020204" pitchFamily="34" charset="0"/>
              </a:rPr>
              <a:t>FORMACIÓN ONLINE</a:t>
            </a:r>
            <a:endParaRPr lang="es-VE" sz="4400" b="1" dirty="0">
              <a:solidFill>
                <a:schemeClr val="tx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F7C080-909B-4D3B-9B7C-166893D5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6" y="1152021"/>
            <a:ext cx="2895600" cy="457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3010C7-8084-4B48-8C74-3AC959D7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44" b="15246"/>
          <a:stretch/>
        </p:blipFill>
        <p:spPr>
          <a:xfrm>
            <a:off x="613442" y="3473843"/>
            <a:ext cx="2252794" cy="7694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F5859A8-233C-4B88-BBF1-52AF2612F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196" y="3754414"/>
            <a:ext cx="2785145" cy="10397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F647291-0286-4EE6-97B1-954096539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9055" y="5034767"/>
            <a:ext cx="2857500" cy="6286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E41B65F-0852-423F-AA35-0D43E7CB9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806" y="936360"/>
            <a:ext cx="2857500" cy="9334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9B1DCC4-CAFC-4351-8B45-45EA30DCFA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50" y="2244629"/>
            <a:ext cx="2525086" cy="8989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B5379C2-C3B6-48C9-A4AB-FAF0B7904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442" y="5015668"/>
            <a:ext cx="769441" cy="7694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30FBCC-1C64-4436-9F84-9B2A93429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090" y="2446129"/>
            <a:ext cx="1699820" cy="71445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EDA8CD-97D2-439B-AC59-A3E9E3FEE24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0902" b="22684"/>
          <a:stretch/>
        </p:blipFill>
        <p:spPr>
          <a:xfrm>
            <a:off x="6198042" y="2822137"/>
            <a:ext cx="2467264" cy="77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4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AB4E4A-5D23-47DA-966D-65B7A059A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"/>
            <a:ext cx="9144000" cy="609600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CDE1DA3-D082-4775-B1AB-5763F2276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486" y="2424418"/>
            <a:ext cx="5042968" cy="291098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B9B03C1-C821-4CC8-8479-177F26AD6F67}"/>
              </a:ext>
            </a:extLst>
          </p:cNvPr>
          <p:cNvSpPr txBox="1"/>
          <p:nvPr/>
        </p:nvSpPr>
        <p:spPr>
          <a:xfrm>
            <a:off x="116268" y="1802390"/>
            <a:ext cx="4572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CLS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"Menú del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"--------------------------"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"1. Abrir Archivo"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"2. Salvar Archivo"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"3. Guardar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regresar: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8,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INPUT "Selección:", número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1 THEN GOSUB opción1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2 THEN GOSUB opción2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IF número = 3 THEN GOSUB opción3 ELSE GOSUB regresar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opción1: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"Opción 1 Seleccionada"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RETURN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opción2: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 "Opción 2 Seleccionada"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RETURN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opción3: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LOCATE 10, 10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PRINT "Has finalizado el programa"</a:t>
            </a:r>
          </a:p>
          <a:p>
            <a:r>
              <a:rPr lang="es-VE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END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2A766A9-C389-49F7-9386-01D77E7DE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1" y="321776"/>
            <a:ext cx="1255355" cy="125535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48B896D-71A4-456A-BB6C-8EC4962F8750}"/>
              </a:ext>
            </a:extLst>
          </p:cNvPr>
          <p:cNvSpPr txBox="1"/>
          <p:nvPr/>
        </p:nvSpPr>
        <p:spPr>
          <a:xfrm>
            <a:off x="2402268" y="500814"/>
            <a:ext cx="358209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QBasic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3FE302-5C23-4369-8CB7-D66162A0F14D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1989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7393743-50C1-4E37-8DDA-5D7014EEB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829" y="885534"/>
            <a:ext cx="1122928" cy="11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24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E02F0A2-A2AF-4E71-B41D-9CDC430E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1981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B6FB25F-BA7A-4C52-8B66-28487BA46CC7}"/>
              </a:ext>
            </a:extLst>
          </p:cNvPr>
          <p:cNvSpPr txBox="1"/>
          <p:nvPr/>
        </p:nvSpPr>
        <p:spPr>
          <a:xfrm>
            <a:off x="671118" y="775682"/>
            <a:ext cx="5872294" cy="461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Sergio Luján Mora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Google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Activate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John Freddy Vega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Platzi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Álvaro Felipe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EDteam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Sergio Brito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Linked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In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Learning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Juan Pablo De La Torre Valdez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Ignacio Gutiérrez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Bluuweb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Homero Raúl Vargas Cruz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iTec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School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Jorge García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Aprendible</a:t>
            </a:r>
            <a:endParaRPr lang="es-ES" b="1" dirty="0">
              <a:solidFill>
                <a:srgbClr val="FFFF00"/>
              </a:solidFill>
              <a:latin typeface="Arial Black" panose="020B0A040201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Víctor Arana Flores de </a:t>
            </a:r>
            <a:r>
              <a:rPr lang="es-ES" b="1" dirty="0" err="1">
                <a:solidFill>
                  <a:srgbClr val="FFFF00"/>
                </a:solidFill>
                <a:latin typeface="Arial Black" panose="020B0A04020102020204" pitchFamily="34" charset="0"/>
              </a:rPr>
              <a:t>Coders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 Free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Juan David Meza González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bg1"/>
                </a:solidFill>
                <a:latin typeface="Arial Black" panose="020B0A04020102020204" pitchFamily="34" charset="0"/>
              </a:rPr>
              <a:t>Fernando Herrera de </a:t>
            </a:r>
            <a:r>
              <a:rPr lang="es-ES" b="1" dirty="0">
                <a:solidFill>
                  <a:srgbClr val="FFFF00"/>
                </a:solidFill>
                <a:latin typeface="Arial Black" panose="020B0A04020102020204" pitchFamily="34" charset="0"/>
              </a:rPr>
              <a:t>Udemy</a:t>
            </a:r>
            <a:endParaRPr lang="es-VE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6CC33A-32F5-4210-95B5-9A863CCEB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10" y="926985"/>
            <a:ext cx="1447926" cy="228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8B686B4-3AD9-494B-A1E6-C10966511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427" y="1214328"/>
            <a:ext cx="998288" cy="3858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6B2B991-2D98-4F85-B7B0-8CCE0B70B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55" t="30379" r="18182" b="30746"/>
          <a:stretch/>
        </p:blipFill>
        <p:spPr>
          <a:xfrm>
            <a:off x="7672307" y="1714509"/>
            <a:ext cx="683129" cy="23173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14292F0-3C56-4E0F-834D-493D47E73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082" y="2001868"/>
            <a:ext cx="1585354" cy="50229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69C420-0D00-4BD1-87EE-95B56838452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449427" y="2504158"/>
            <a:ext cx="868583" cy="3231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0CE5A7-0B17-4BC2-A862-42790C709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1483" y="2871810"/>
            <a:ext cx="1401647" cy="47861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15B6044-88E1-424C-A521-300176D67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142" y="3318944"/>
            <a:ext cx="299868" cy="2998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00D022D-18B6-4F0A-B748-82D8CE5F2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9430" y="3712465"/>
            <a:ext cx="308580" cy="3085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6E98E02-A5A1-4444-ADF0-A6EF0D1740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2921" y="4146316"/>
            <a:ext cx="1405089" cy="308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BB64946-C24C-46C8-9846-9B233FFC7EB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504547" y="4590342"/>
            <a:ext cx="868583" cy="32310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5C5B2E3-4E48-4394-8C3E-AFA2FDC50E5F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7514279" y="4978020"/>
            <a:ext cx="868583" cy="32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46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9266" y="426324"/>
            <a:ext cx="0" cy="32639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134796"/>
            <a:ext cx="8579094" cy="16457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75FCAAA-0B5E-444F-A6BD-1EAA3E7AD075}"/>
              </a:ext>
            </a:extLst>
          </p:cNvPr>
          <p:cNvSpPr txBox="1"/>
          <p:nvPr/>
        </p:nvSpPr>
        <p:spPr>
          <a:xfrm>
            <a:off x="395653" y="4244638"/>
            <a:ext cx="8354891" cy="8302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pitchFamily="34" charset="0"/>
                <a:ea typeface="+mj-ea"/>
                <a:cs typeface="+mj-cs"/>
              </a:rPr>
              <a:t>APLICACIONES WEB</a:t>
            </a:r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4E92E82E-26ED-4A50-BA80-728988F44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8" y="1484284"/>
            <a:ext cx="1289552" cy="864000"/>
          </a:xfrm>
          <a:prstGeom prst="rect">
            <a:avLst/>
          </a:prstGeom>
        </p:spPr>
      </p:pic>
      <p:pic>
        <p:nvPicPr>
          <p:cNvPr id="8" name="Imagen 7" descr="Imagen que contiene objeto, pieza de ajedrez&#10;&#10;Descripción generada automáticamente">
            <a:extLst>
              <a:ext uri="{FF2B5EF4-FFF2-40B4-BE49-F238E27FC236}">
                <a16:creationId xmlns:a16="http://schemas.microsoft.com/office/drawing/2014/main" id="{12F285DD-E35C-4C32-9C3C-D51D05F230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0" y="407491"/>
            <a:ext cx="1289551" cy="864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5050" y="426324"/>
            <a:ext cx="0" cy="32639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120984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268BDAE-917C-4EB1-B85E-3149F98FB7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" y="1484284"/>
            <a:ext cx="1289953" cy="864000"/>
          </a:xfrm>
          <a:prstGeom prst="rect">
            <a:avLst/>
          </a:prstGeom>
        </p:spPr>
      </p:pic>
      <p:pic>
        <p:nvPicPr>
          <p:cNvPr id="12" name="Imagen 11" descr="Imagen que contiene lego, juguete, tabla, silla&#10;&#10;Descripción generada automáticamente">
            <a:extLst>
              <a:ext uri="{FF2B5EF4-FFF2-40B4-BE49-F238E27FC236}">
                <a16:creationId xmlns:a16="http://schemas.microsoft.com/office/drawing/2014/main" id="{8C843770-E0B5-4E6A-8A26-D82C26CB53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4" y="2627906"/>
            <a:ext cx="1289953" cy="864000"/>
          </a:xfrm>
          <a:prstGeom prst="rect">
            <a:avLst/>
          </a:prstGeom>
        </p:spPr>
      </p:pic>
      <p:pic>
        <p:nvPicPr>
          <p:cNvPr id="16" name="Imagen 15" descr="Carta&#10;&#10;Descripción generada automáticamente">
            <a:extLst>
              <a:ext uri="{FF2B5EF4-FFF2-40B4-BE49-F238E27FC236}">
                <a16:creationId xmlns:a16="http://schemas.microsoft.com/office/drawing/2014/main" id="{04476DED-C0E0-4C61-B029-B12EDFD19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58" y="2627906"/>
            <a:ext cx="1289953" cy="864000"/>
          </a:xfrm>
          <a:prstGeom prst="rect">
            <a:avLst/>
          </a:prstGeom>
        </p:spPr>
      </p:pic>
      <p:pic>
        <p:nvPicPr>
          <p:cNvPr id="20" name="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9F1FF90-AEE7-4F4E-A988-593BD3EFEC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544" y="407491"/>
            <a:ext cx="1289954" cy="864000"/>
          </a:xfrm>
          <a:prstGeom prst="rect">
            <a:avLst/>
          </a:prstGeom>
        </p:spPr>
      </p:pic>
      <p:pic>
        <p:nvPicPr>
          <p:cNvPr id="22" name="Imagen 21" descr="Imagen que contiene Icono&#10;&#10;Descripción generada automáticamente">
            <a:extLst>
              <a:ext uri="{FF2B5EF4-FFF2-40B4-BE49-F238E27FC236}">
                <a16:creationId xmlns:a16="http://schemas.microsoft.com/office/drawing/2014/main" id="{B5EEDDC8-7AE3-4DF1-95FD-C6E5F2699D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66" y="1484284"/>
            <a:ext cx="1289953" cy="864000"/>
          </a:xfrm>
          <a:prstGeom prst="rect">
            <a:avLst/>
          </a:prstGeom>
        </p:spPr>
      </p:pic>
      <p:pic>
        <p:nvPicPr>
          <p:cNvPr id="24" name="Imagen 2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7A05773-313B-4F08-931F-D9C23584BB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24" y="1484284"/>
            <a:ext cx="1289954" cy="864000"/>
          </a:xfrm>
          <a:prstGeom prst="rect">
            <a:avLst/>
          </a:prstGeom>
        </p:spPr>
      </p:pic>
      <p:pic>
        <p:nvPicPr>
          <p:cNvPr id="26" name="Imagen 2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0130D27-2FDF-4328-8435-CE9F8282E4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28" y="2627906"/>
            <a:ext cx="1289953" cy="864000"/>
          </a:xfrm>
          <a:prstGeom prst="rect">
            <a:avLst/>
          </a:prstGeom>
        </p:spPr>
      </p:pic>
      <p:pic>
        <p:nvPicPr>
          <p:cNvPr id="28" name="Imagen 2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E90AD00-38DE-430D-9465-C95CC83E88B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36" y="2627906"/>
            <a:ext cx="1289953" cy="8640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C9406E60-FC31-4176-A2E2-F10AA0BC33F2}"/>
              </a:ext>
            </a:extLst>
          </p:cNvPr>
          <p:cNvSpPr/>
          <p:nvPr/>
        </p:nvSpPr>
        <p:spPr>
          <a:xfrm>
            <a:off x="6993960" y="407491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BLOG</a:t>
            </a:r>
            <a:endParaRPr lang="es-VE" b="1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4FFB059A-55F2-4862-AAD1-DF54043A12D1}"/>
              </a:ext>
            </a:extLst>
          </p:cNvPr>
          <p:cNvSpPr/>
          <p:nvPr/>
        </p:nvSpPr>
        <p:spPr>
          <a:xfrm>
            <a:off x="6294802" y="1484284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ECOMMERCE</a:t>
            </a:r>
            <a:endParaRPr lang="es-VE" sz="1400" b="1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C21DA98-94BB-4C29-8516-D127FB8A3F48}"/>
              </a:ext>
            </a:extLst>
          </p:cNvPr>
          <p:cNvSpPr/>
          <p:nvPr/>
        </p:nvSpPr>
        <p:spPr>
          <a:xfrm>
            <a:off x="7720976" y="1484284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VUE</a:t>
            </a:r>
            <a:endParaRPr lang="es-VE" b="1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1DA72AB-D726-4142-9253-E6D1107FDD94}"/>
              </a:ext>
            </a:extLst>
          </p:cNvPr>
          <p:cNvSpPr/>
          <p:nvPr/>
        </p:nvSpPr>
        <p:spPr>
          <a:xfrm>
            <a:off x="6293223" y="2627906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/>
              <a:t>ÁRBOL GENEALÓGICO</a:t>
            </a:r>
            <a:endParaRPr lang="es-VE" sz="1400" b="1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E446A94-214F-4983-A017-DAD33CD9F4B2}"/>
              </a:ext>
            </a:extLst>
          </p:cNvPr>
          <p:cNvSpPr/>
          <p:nvPr/>
        </p:nvSpPr>
        <p:spPr>
          <a:xfrm>
            <a:off x="7720976" y="2627906"/>
            <a:ext cx="1288800" cy="86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/>
              <a:t>BACHILLERATO ONLINE</a:t>
            </a:r>
            <a:endParaRPr lang="es-VE" sz="1200" b="1" dirty="0"/>
          </a:p>
        </p:txBody>
      </p:sp>
    </p:spTree>
    <p:extLst>
      <p:ext uri="{BB962C8B-B14F-4D97-AF65-F5344CB8AC3E}">
        <p14:creationId xmlns:p14="http://schemas.microsoft.com/office/powerpoint/2010/main" val="3861059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A537DA-5777-4AA5-89CD-F4C4A2353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37" t="9091" r="11214" b="-1"/>
          <a:stretch/>
        </p:blipFill>
        <p:spPr>
          <a:xfrm>
            <a:off x="2642616" y="10"/>
            <a:ext cx="6501384" cy="61198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119812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527" y="359580"/>
            <a:ext cx="130556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057494"/>
            <a:ext cx="2983230" cy="16320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818953B-ADB1-46A0-8954-356F887D80CF}"/>
              </a:ext>
            </a:extLst>
          </p:cNvPr>
          <p:cNvSpPr txBox="1"/>
          <p:nvPr/>
        </p:nvSpPr>
        <p:spPr>
          <a:xfrm>
            <a:off x="-18359" y="3278674"/>
            <a:ext cx="374149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accent5"/>
                </a:solidFill>
                <a:latin typeface="Arial Black" panose="020B0A04020102020204" pitchFamily="34" charset="0"/>
              </a:rPr>
              <a:t>PLAN 2022</a:t>
            </a:r>
            <a:endParaRPr lang="es-VE" sz="4400" b="1" dirty="0">
              <a:solidFill>
                <a:schemeClr val="accent5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DD73824-D8FE-4068-BADC-10BEF2F3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5" y="837969"/>
            <a:ext cx="2009157" cy="112512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BB5DD0-1EC6-432A-B424-6D18552DF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81" y="4247304"/>
            <a:ext cx="1644305" cy="16476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579D9A-AB20-4922-8F41-F3D53EEA77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34" t="8665" r="19504" b="16237"/>
          <a:stretch/>
        </p:blipFill>
        <p:spPr>
          <a:xfrm>
            <a:off x="1912774" y="4393802"/>
            <a:ext cx="1625815" cy="13546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9171FA-2A1D-41FA-AA53-05A1141BD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124" y="2130503"/>
            <a:ext cx="2000228" cy="112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7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6119812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01600" sx="102000" sy="102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A31977-480A-4AC3-A4F0-B0FEBAE98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22" b="-2"/>
          <a:stretch/>
        </p:blipFill>
        <p:spPr>
          <a:xfrm>
            <a:off x="835819" y="10"/>
            <a:ext cx="7472362" cy="6119802"/>
          </a:xfrm>
          <a:custGeom>
            <a:avLst/>
            <a:gdLst/>
            <a:ahLst/>
            <a:cxnLst/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CFE0C16-72CF-4046-9B4B-6BA10324A127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1993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B674C3E-7847-4896-9473-0216087101F1}"/>
              </a:ext>
            </a:extLst>
          </p:cNvPr>
          <p:cNvSpPr txBox="1"/>
          <p:nvPr/>
        </p:nvSpPr>
        <p:spPr>
          <a:xfrm>
            <a:off x="21554" y="5645636"/>
            <a:ext cx="1463878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latin typeface="Arial Black" panose="020B0A04020102020204" pitchFamily="34" charset="0"/>
              </a:defRPr>
            </a:lvl1pPr>
          </a:lstStyle>
          <a:p>
            <a:r>
              <a:rPr lang="es-VE" sz="2000" dirty="0" err="1"/>
              <a:t>UserRPL</a:t>
            </a:r>
            <a:endParaRPr lang="es-VE" sz="20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C0D841-3B88-4F41-AA4A-54A847E2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4" y="264968"/>
            <a:ext cx="952312" cy="840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62BB181-5DED-40FD-BDAE-64E8490F1367}"/>
                  </a:ext>
                </a:extLst>
              </p:cNvPr>
              <p:cNvSpPr txBox="1"/>
              <p:nvPr/>
            </p:nvSpPr>
            <p:spPr>
              <a:xfrm>
                <a:off x="6342077" y="5289513"/>
                <a:ext cx="2455689" cy="622478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1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VE" sz="16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s-VE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s-VE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s-VE" sz="16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s-VE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16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s-VE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s-VE" sz="1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VE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s-VE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62BB181-5DED-40FD-BDAE-64E8490F1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7" y="5289513"/>
                <a:ext cx="2455689" cy="6224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58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199333E-B174-4866-A89E-7A32369C9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11254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41EE6B7-2024-4C39-BA76-3DDF58DF5184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1994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D0100F6-B571-4CAC-B28A-4240CC5CF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8" y="1242028"/>
            <a:ext cx="3036926" cy="36357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14D1E26-6193-45E0-BC54-DBBEA3AA7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12" y="2046423"/>
            <a:ext cx="2067946" cy="20196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D2431D4-D92D-40E4-984F-EC1D3036B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548" y="1660858"/>
            <a:ext cx="1921263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72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EF7CE1-8CDF-4E4A-B8BF-598059067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739DB71-124F-4126-86C8-C04465FC14DE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1995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 descr="Forma&#10;&#10;Descripción generada automáticamente con confianza baja">
            <a:extLst>
              <a:ext uri="{FF2B5EF4-FFF2-40B4-BE49-F238E27FC236}">
                <a16:creationId xmlns:a16="http://schemas.microsoft.com/office/drawing/2014/main" id="{690F0A65-255E-435D-9B29-CB0AAC065B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92" y="4765704"/>
            <a:ext cx="542452" cy="542452"/>
          </a:xfrm>
          <a:prstGeom prst="rect">
            <a:avLst/>
          </a:prstGeom>
        </p:spPr>
      </p:pic>
      <p:pic>
        <p:nvPicPr>
          <p:cNvPr id="8" name="Imagen 7" descr="Forma&#10;&#10;Descripción generada automáticamente con confianza baja">
            <a:extLst>
              <a:ext uri="{FF2B5EF4-FFF2-40B4-BE49-F238E27FC236}">
                <a16:creationId xmlns:a16="http://schemas.microsoft.com/office/drawing/2014/main" id="{DC591E72-2E39-4779-A13A-8F4F5D87E2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32596" y="5346528"/>
            <a:ext cx="542452" cy="5424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481EC6-57A0-4631-B753-13F5484303B4}"/>
              </a:ext>
            </a:extLst>
          </p:cNvPr>
          <p:cNvSpPr txBox="1"/>
          <p:nvPr/>
        </p:nvSpPr>
        <p:spPr>
          <a:xfrm>
            <a:off x="1644244" y="4765704"/>
            <a:ext cx="493272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espagueti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C7F0A4B-2839-425D-934A-978D46EBF1AD}"/>
              </a:ext>
            </a:extLst>
          </p:cNvPr>
          <p:cNvSpPr txBox="1"/>
          <p:nvPr/>
        </p:nvSpPr>
        <p:spPr>
          <a:xfrm>
            <a:off x="3875716" y="5442758"/>
            <a:ext cx="493272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estructurada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D432922-A5D7-4ABC-B32F-BDA0EC851EBB}"/>
              </a:ext>
            </a:extLst>
          </p:cNvPr>
          <p:cNvSpPr txBox="1"/>
          <p:nvPr/>
        </p:nvSpPr>
        <p:spPr>
          <a:xfrm>
            <a:off x="0" y="3891604"/>
            <a:ext cx="2376969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Lógica de programación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6ECA02-3BEC-4BF7-9E7D-4BF798097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969" y="165983"/>
            <a:ext cx="1963853" cy="25907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64EAE-15DB-4530-81AB-83664584F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04" y="1482773"/>
            <a:ext cx="1765750" cy="240883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0164BF6-DEA5-4FC9-844A-04854B0B9A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753" y="1191237"/>
            <a:ext cx="4572000" cy="318487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5ADF1F-DAB7-4B95-9948-E5D189B2F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6741" y="3288899"/>
            <a:ext cx="2171700" cy="21050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AC7139-FA17-47EB-809B-49509B3028C7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1998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89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E8D4945-A629-4ECC-A503-0A92E9968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82AE530-60E7-4707-B1B9-CD1B7C9296A3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1996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CC9D4BF-E3B9-472A-9B70-5D469850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21" y="1109229"/>
            <a:ext cx="2005422" cy="25376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7F68F3-0933-4144-A8A8-E74256101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51" y="450077"/>
            <a:ext cx="2656553" cy="14943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EFAC63C-2545-4C48-BD9E-B5CDCA0C85B6}"/>
              </a:ext>
            </a:extLst>
          </p:cNvPr>
          <p:cNvSpPr txBox="1"/>
          <p:nvPr/>
        </p:nvSpPr>
        <p:spPr>
          <a:xfrm>
            <a:off x="475357" y="2081597"/>
            <a:ext cx="2332139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Borland C/C++</a:t>
            </a:r>
            <a:endParaRPr lang="es-VE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8017D5-FB89-4DA2-BC25-041C7176B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76" y="3334362"/>
            <a:ext cx="1122294" cy="11222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34065D3-15DB-49AF-B8ED-3A9DA0A1F4EC}"/>
              </a:ext>
            </a:extLst>
          </p:cNvPr>
          <p:cNvSpPr txBox="1"/>
          <p:nvPr/>
        </p:nvSpPr>
        <p:spPr>
          <a:xfrm>
            <a:off x="88905" y="5305201"/>
            <a:ext cx="61991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Orientada a Objetos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058495F-27D6-4CBA-A563-BCC27069B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082" y="4236294"/>
            <a:ext cx="1409700" cy="12954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EB44E1E-9EAF-4199-9D96-78D08C30B6C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FFFF00"/>
                </a:solidFill>
                <a:latin typeface="Arial Black" panose="020B0A04020102020204" pitchFamily="34" charset="0"/>
              </a:rPr>
              <a:t>1998</a:t>
            </a:r>
            <a:endParaRPr lang="es-VE" sz="20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16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29B0829-6A89-411C-8850-669261A67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2BBE04-9AC0-4632-9DAF-1FDC8DD848B8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1997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C4DA3A-F0D2-4AA3-AF5D-CE9B45C6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71" y="1275304"/>
            <a:ext cx="2360831" cy="1770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DC119A-10A2-473E-BA1C-A898A8010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624" y="3657467"/>
            <a:ext cx="3165445" cy="23740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92F3169-3967-4E9F-86AE-6DE339519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347" y="1040144"/>
            <a:ext cx="2095500" cy="25527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3EDFCEB-B65C-4A8A-A018-E1A66436F67D}"/>
              </a:ext>
            </a:extLst>
          </p:cNvPr>
          <p:cNvSpPr txBox="1"/>
          <p:nvPr/>
        </p:nvSpPr>
        <p:spPr>
          <a:xfrm>
            <a:off x="294045" y="202099"/>
            <a:ext cx="6199135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Programación Orientada a Eventos</a:t>
            </a:r>
            <a:endParaRPr lang="es-VE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979F33-D2B8-42C1-976F-4478D1E0677A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2000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F1757A9-73BA-49EA-AD5D-17EC29C326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982" y="3304946"/>
            <a:ext cx="1277923" cy="12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1198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BD026A8-C1EE-4E47-B95D-5C3EC0D0D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4" t="9091" r="28721" b="1"/>
          <a:stretch/>
        </p:blipFill>
        <p:spPr>
          <a:xfrm>
            <a:off x="2642616" y="10"/>
            <a:ext cx="6501384" cy="61198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119812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8D5EC5D-7280-4DF7-B6DC-89FCB78CBE66}"/>
              </a:ext>
            </a:extLst>
          </p:cNvPr>
          <p:cNvSpPr txBox="1"/>
          <p:nvPr/>
        </p:nvSpPr>
        <p:spPr>
          <a:xfrm>
            <a:off x="256967" y="3535029"/>
            <a:ext cx="3017520" cy="438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Programación</a:t>
            </a: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aplicada</a:t>
            </a:r>
            <a:endParaRPr lang="en-US" sz="1600" b="1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527" y="359580"/>
            <a:ext cx="130556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057494"/>
            <a:ext cx="2983230" cy="16320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B2ABAE6-021D-43D4-ADCC-B1334766CDDA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latin typeface="Arial Black" panose="020B0A04020102020204" pitchFamily="34" charset="0"/>
              </a:rPr>
              <a:t>1998</a:t>
            </a:r>
            <a:endParaRPr lang="es-VE" sz="4400" b="1" dirty="0">
              <a:latin typeface="Arial Black" panose="020B0A040201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CEB26CE-A6F5-40D7-BCA4-3CB5E84EC5E1}"/>
              </a:ext>
            </a:extLst>
          </p:cNvPr>
          <p:cNvSpPr txBox="1"/>
          <p:nvPr/>
        </p:nvSpPr>
        <p:spPr>
          <a:xfrm>
            <a:off x="256967" y="4157952"/>
            <a:ext cx="3017520" cy="4383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a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proyectos</a:t>
            </a:r>
            <a:r>
              <a:rPr lang="en-US" sz="1600" b="1" dirty="0">
                <a:latin typeface="Arial Black" panose="020B0A04020102020204" pitchFamily="34" charset="0"/>
                <a:ea typeface="+mj-ea"/>
                <a:cs typeface="+mj-cs"/>
              </a:rPr>
              <a:t> de </a:t>
            </a:r>
            <a:r>
              <a:rPr lang="en-US" sz="1600" b="1" dirty="0" err="1">
                <a:latin typeface="Arial Black" panose="020B0A04020102020204" pitchFamily="34" charset="0"/>
                <a:ea typeface="+mj-ea"/>
                <a:cs typeface="+mj-cs"/>
              </a:rPr>
              <a:t>ingeniería</a:t>
            </a:r>
            <a:endParaRPr lang="en-US" sz="1600" b="1" dirty="0">
              <a:latin typeface="Arial Black" panose="020B0A04020102020204" pitchFamily="34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36F922-879E-4DAB-9156-B154DEB84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85" y="633906"/>
            <a:ext cx="1296964" cy="181574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312EAB-0306-4C83-A79E-6BDDC38E5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28" y="1045686"/>
            <a:ext cx="1623566" cy="21259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36B474A-B869-4039-AC01-749C7AD79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0680" y="4112368"/>
            <a:ext cx="1281705" cy="181574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DE9EEC9-4430-4A54-B15F-A2EB87BCD4A6}"/>
              </a:ext>
            </a:extLst>
          </p:cNvPr>
          <p:cNvSpPr txBox="1"/>
          <p:nvPr/>
        </p:nvSpPr>
        <p:spPr>
          <a:xfrm>
            <a:off x="4725274" y="964339"/>
            <a:ext cx="2980095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latin typeface="Arial Black" panose="020B0A04020102020204" pitchFamily="34" charset="0"/>
              </a:rPr>
              <a:t>Pascal</a:t>
            </a:r>
            <a:endParaRPr lang="es-VE" sz="4800" b="1" dirty="0">
              <a:latin typeface="Arial Black" panose="020B0A040201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25873F-F485-45DC-AD4B-D14F28C96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852" y="2429711"/>
            <a:ext cx="952844" cy="13244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B229FC-34DB-4AA6-A0FF-F3EF81A25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101" y="3878699"/>
            <a:ext cx="1019220" cy="162814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DFA49C0-FF08-4223-9561-9DBA0A7D87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640" y="3975192"/>
            <a:ext cx="1182572" cy="1435160"/>
          </a:xfrm>
          <a:prstGeom prst="rect">
            <a:avLst/>
          </a:prstGeom>
        </p:spPr>
      </p:pic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753803E-EB00-41EA-9AAF-25464A61FE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20" y="1776842"/>
            <a:ext cx="1314633" cy="152421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18D7C15-F819-40D8-8F1B-6346C050CE34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Arial Black" panose="020B0A04020102020204" pitchFamily="34" charset="0"/>
              </a:rPr>
              <a:t>2000</a:t>
            </a:r>
            <a:endParaRPr lang="es-VE" sz="20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1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900EE71-1CD6-4D95-867E-C5EA870A6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11981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A8E53E8-A11E-4872-B519-56B8FA702462}"/>
              </a:ext>
            </a:extLst>
          </p:cNvPr>
          <p:cNvSpPr txBox="1"/>
          <p:nvPr/>
        </p:nvSpPr>
        <p:spPr>
          <a:xfrm>
            <a:off x="6787224" y="43072"/>
            <a:ext cx="2332139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1999</a:t>
            </a:r>
            <a:endParaRPr lang="es-VE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2FCAC0-184A-4985-A84A-877A765397D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1" y="699276"/>
            <a:ext cx="1620000" cy="216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8B0821-70CC-4446-8FD4-CABE8F8BCADE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07313" y="699276"/>
            <a:ext cx="1620000" cy="216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626D4D-887B-46D2-8817-5F4037B5106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794565" y="699276"/>
            <a:ext cx="1620000" cy="216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6713-5A83-461D-A00C-354C89E8D8B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81817" y="699276"/>
            <a:ext cx="1620000" cy="216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F2299D-214B-4A8E-90E7-8A5553482A29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61" y="3275600"/>
            <a:ext cx="1620000" cy="21600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255F80-316F-43D8-9B39-D842EECD2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585" y="3016246"/>
            <a:ext cx="1785805" cy="26787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D649C6A-FA63-426A-849D-DC146CF96C38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369068" y="699276"/>
            <a:ext cx="1620000" cy="2160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5205F72-99E9-480E-AF3C-DF98D53FD8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9247" y="2290195"/>
            <a:ext cx="4348379" cy="436570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6303E5C-8504-440C-9E0B-D829BB0798C9}"/>
              </a:ext>
            </a:extLst>
          </p:cNvPr>
          <p:cNvSpPr txBox="1"/>
          <p:nvPr/>
        </p:nvSpPr>
        <p:spPr>
          <a:xfrm>
            <a:off x="6784591" y="680776"/>
            <a:ext cx="2332139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Arial Black" panose="020B0A04020102020204" pitchFamily="34" charset="0"/>
              </a:rPr>
              <a:t>2006</a:t>
            </a:r>
            <a:endParaRPr lang="es-VE" sz="2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395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3449</TotalTime>
  <Words>271</Words>
  <Application>Microsoft Office PowerPoint</Application>
  <PresentationFormat>Personalizado</PresentationFormat>
  <Paragraphs>89</Paragraphs>
  <Slides>22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Cambria Math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 Jesús Bazó Canelón</dc:creator>
  <cp:lastModifiedBy>Office CCS</cp:lastModifiedBy>
  <cp:revision>87</cp:revision>
  <dcterms:created xsi:type="dcterms:W3CDTF">2021-08-08T21:42:52Z</dcterms:created>
  <dcterms:modified xsi:type="dcterms:W3CDTF">2022-02-05T17:55:49Z</dcterms:modified>
</cp:coreProperties>
</file>